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  <p:sldId id="259" r:id="rId3"/>
    <p:sldId id="263" r:id="rId4"/>
    <p:sldId id="264" r:id="rId5"/>
    <p:sldId id="257" r:id="rId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94" d="100"/>
          <a:sy n="94" d="100"/>
        </p:scale>
        <p:origin x="-88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3191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77200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386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20F73-615A-49A6-A0C9-C0D94E08617A}" type="datetimeFigureOut">
              <a:rPr lang="en-US"/>
              <a:pPr>
                <a:defRPr/>
              </a:pPr>
              <a:t>7/26/2020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588D2-8634-433C-A8FC-AE8C8AD7B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02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70814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530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33117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8091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675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1290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7704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12262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32728-DB13-4E6B-A758-15C8522D0545}" type="datetimeFigureOut">
              <a:rPr lang="fa-IR" smtClean="0"/>
              <a:t>12/06/1441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B506B-C662-4411-850B-18F2A96CB0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5412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605;&#1583;&#1575;&#1585;&#1705;/&#1602;&#1585;&#1575;&#1585;&#1583;&#1575;&#1583;%20&#1582;&#1583;&#1605;&#1575;&#1578;%20&#1605;&#1588;&#1575;&#1608;&#1585;&#1607;%20&#1575;&#1740;&#1740;/&#1602;&#1585;&#1575;&#1585;&#1583;&#1575;&#1583;%20%20&#1605;&#1588;&#1575;&#1608;&#1585;&#1607;%20&#1575;&#1740;%20&#1589;&#1606;&#1583;&#1608;&#1602;.doc" TargetMode="External"/><Relationship Id="rId2" Type="http://schemas.openxmlformats.org/officeDocument/2006/relationships/hyperlink" Target="&#1575;&#1585;&#1587;&#1575;&#1604;%20&#1605;&#1583;&#1575;&#1585;&#1705;.xls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89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Naf'e\Tajoddin\بروشورصندوق\IMG-20190616-WA0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599" y="332656"/>
            <a:ext cx="4680000" cy="602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18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Y:\Naf'e\Tajoddin\بروشورصندوق\IMG-20190616-WA0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6652"/>
            <a:ext cx="5035886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66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hlinkClick r:id="rId2" action="ppaction://hlinkfile"/>
          </p:cNvPr>
          <p:cNvSpPr/>
          <p:nvPr/>
        </p:nvSpPr>
        <p:spPr>
          <a:xfrm>
            <a:off x="1475656" y="1268760"/>
            <a:ext cx="1590823" cy="1656184"/>
          </a:xfrm>
          <a:custGeom>
            <a:avLst/>
            <a:gdLst>
              <a:gd name="connsiteX0" fmla="*/ 0 w 1480839"/>
              <a:gd name="connsiteY0" fmla="*/ 740420 h 1480839"/>
              <a:gd name="connsiteX1" fmla="*/ 740420 w 1480839"/>
              <a:gd name="connsiteY1" fmla="*/ 0 h 1480839"/>
              <a:gd name="connsiteX2" fmla="*/ 1480840 w 1480839"/>
              <a:gd name="connsiteY2" fmla="*/ 740420 h 1480839"/>
              <a:gd name="connsiteX3" fmla="*/ 740420 w 1480839"/>
              <a:gd name="connsiteY3" fmla="*/ 1480840 h 1480839"/>
              <a:gd name="connsiteX4" fmla="*/ 0 w 1480839"/>
              <a:gd name="connsiteY4" fmla="*/ 740420 h 1480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0839" h="1480839">
                <a:moveTo>
                  <a:pt x="0" y="740420"/>
                </a:moveTo>
                <a:cubicBezTo>
                  <a:pt x="0" y="331497"/>
                  <a:pt x="331497" y="0"/>
                  <a:pt x="740420" y="0"/>
                </a:cubicBezTo>
                <a:cubicBezTo>
                  <a:pt x="1149343" y="0"/>
                  <a:pt x="1480840" y="331497"/>
                  <a:pt x="1480840" y="740420"/>
                </a:cubicBezTo>
                <a:cubicBezTo>
                  <a:pt x="1480840" y="1149343"/>
                  <a:pt x="1149343" y="1480840"/>
                  <a:pt x="740420" y="1480840"/>
                </a:cubicBezTo>
                <a:cubicBezTo>
                  <a:pt x="331497" y="1480840"/>
                  <a:pt x="0" y="1149343"/>
                  <a:pt x="0" y="740420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8774" tIns="258774" rIns="258774" bIns="258774" numCol="1" spcCol="1270" anchor="ctr" anchorCtr="0">
            <a:noAutofit/>
          </a:bodyPr>
          <a:lstStyle/>
          <a:p>
            <a:pPr lvl="0" algn="ctr" defTabSz="14668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تکمیل مدارک درخواستی</a:t>
            </a:r>
            <a:endParaRPr lang="fa-IR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896615" y="2999556"/>
            <a:ext cx="858887" cy="858887"/>
          </a:xfrm>
          <a:custGeom>
            <a:avLst/>
            <a:gdLst>
              <a:gd name="connsiteX0" fmla="*/ 113845 w 858887"/>
              <a:gd name="connsiteY0" fmla="*/ 328438 h 858887"/>
              <a:gd name="connsiteX1" fmla="*/ 328438 w 858887"/>
              <a:gd name="connsiteY1" fmla="*/ 328438 h 858887"/>
              <a:gd name="connsiteX2" fmla="*/ 328438 w 858887"/>
              <a:gd name="connsiteY2" fmla="*/ 113845 h 858887"/>
              <a:gd name="connsiteX3" fmla="*/ 530449 w 858887"/>
              <a:gd name="connsiteY3" fmla="*/ 113845 h 858887"/>
              <a:gd name="connsiteX4" fmla="*/ 530449 w 858887"/>
              <a:gd name="connsiteY4" fmla="*/ 328438 h 858887"/>
              <a:gd name="connsiteX5" fmla="*/ 745042 w 858887"/>
              <a:gd name="connsiteY5" fmla="*/ 328438 h 858887"/>
              <a:gd name="connsiteX6" fmla="*/ 745042 w 858887"/>
              <a:gd name="connsiteY6" fmla="*/ 530449 h 858887"/>
              <a:gd name="connsiteX7" fmla="*/ 530449 w 858887"/>
              <a:gd name="connsiteY7" fmla="*/ 530449 h 858887"/>
              <a:gd name="connsiteX8" fmla="*/ 530449 w 858887"/>
              <a:gd name="connsiteY8" fmla="*/ 745042 h 858887"/>
              <a:gd name="connsiteX9" fmla="*/ 328438 w 858887"/>
              <a:gd name="connsiteY9" fmla="*/ 745042 h 858887"/>
              <a:gd name="connsiteX10" fmla="*/ 328438 w 858887"/>
              <a:gd name="connsiteY10" fmla="*/ 530449 h 858887"/>
              <a:gd name="connsiteX11" fmla="*/ 113845 w 858887"/>
              <a:gd name="connsiteY11" fmla="*/ 530449 h 858887"/>
              <a:gd name="connsiteX12" fmla="*/ 113845 w 858887"/>
              <a:gd name="connsiteY12" fmla="*/ 328438 h 85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8887" h="858887">
                <a:moveTo>
                  <a:pt x="113845" y="328438"/>
                </a:moveTo>
                <a:lnTo>
                  <a:pt x="328438" y="328438"/>
                </a:lnTo>
                <a:lnTo>
                  <a:pt x="328438" y="113845"/>
                </a:lnTo>
                <a:lnTo>
                  <a:pt x="530449" y="113845"/>
                </a:lnTo>
                <a:lnTo>
                  <a:pt x="530449" y="328438"/>
                </a:lnTo>
                <a:lnTo>
                  <a:pt x="745042" y="328438"/>
                </a:lnTo>
                <a:lnTo>
                  <a:pt x="745042" y="530449"/>
                </a:lnTo>
                <a:lnTo>
                  <a:pt x="530449" y="530449"/>
                </a:lnTo>
                <a:lnTo>
                  <a:pt x="530449" y="745042"/>
                </a:lnTo>
                <a:lnTo>
                  <a:pt x="328438" y="745042"/>
                </a:lnTo>
                <a:lnTo>
                  <a:pt x="328438" y="530449"/>
                </a:lnTo>
                <a:lnTo>
                  <a:pt x="113845" y="530449"/>
                </a:lnTo>
                <a:lnTo>
                  <a:pt x="113845" y="328438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845" tIns="328438" rIns="113845" bIns="328438" numCol="1" spcCol="1270" anchor="ctr" anchorCtr="0">
            <a:noAutofit/>
          </a:bodyPr>
          <a:lstStyle/>
          <a:p>
            <a:pPr lvl="0" algn="ctr" defTabSz="6667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a-IR" sz="1500" kern="1200"/>
          </a:p>
        </p:txBody>
      </p:sp>
      <p:sp>
        <p:nvSpPr>
          <p:cNvPr id="6" name="Freeform 5">
            <a:hlinkClick r:id="rId3" action="ppaction://hlinkfile"/>
          </p:cNvPr>
          <p:cNvSpPr/>
          <p:nvPr/>
        </p:nvSpPr>
        <p:spPr>
          <a:xfrm>
            <a:off x="1259632" y="3978687"/>
            <a:ext cx="2127695" cy="1682561"/>
          </a:xfrm>
          <a:custGeom>
            <a:avLst/>
            <a:gdLst>
              <a:gd name="connsiteX0" fmla="*/ 0 w 1480839"/>
              <a:gd name="connsiteY0" fmla="*/ 740420 h 1480839"/>
              <a:gd name="connsiteX1" fmla="*/ 740420 w 1480839"/>
              <a:gd name="connsiteY1" fmla="*/ 0 h 1480839"/>
              <a:gd name="connsiteX2" fmla="*/ 1480840 w 1480839"/>
              <a:gd name="connsiteY2" fmla="*/ 740420 h 1480839"/>
              <a:gd name="connsiteX3" fmla="*/ 740420 w 1480839"/>
              <a:gd name="connsiteY3" fmla="*/ 1480840 h 1480839"/>
              <a:gd name="connsiteX4" fmla="*/ 0 w 1480839"/>
              <a:gd name="connsiteY4" fmla="*/ 740420 h 1480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0839" h="1480839">
                <a:moveTo>
                  <a:pt x="0" y="740420"/>
                </a:moveTo>
                <a:cubicBezTo>
                  <a:pt x="0" y="331497"/>
                  <a:pt x="331497" y="0"/>
                  <a:pt x="740420" y="0"/>
                </a:cubicBezTo>
                <a:cubicBezTo>
                  <a:pt x="1149343" y="0"/>
                  <a:pt x="1480840" y="331497"/>
                  <a:pt x="1480840" y="740420"/>
                </a:cubicBezTo>
                <a:cubicBezTo>
                  <a:pt x="1480840" y="1149343"/>
                  <a:pt x="1149343" y="1480840"/>
                  <a:pt x="740420" y="1480840"/>
                </a:cubicBezTo>
                <a:cubicBezTo>
                  <a:pt x="331497" y="1480840"/>
                  <a:pt x="0" y="1149343"/>
                  <a:pt x="0" y="740420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5625132"/>
              <a:satOff val="-8440"/>
              <a:lumOff val="-1373"/>
              <a:alphaOff val="0"/>
            </a:schemeClr>
          </a:fillRef>
          <a:effectRef idx="2">
            <a:schemeClr val="accent3">
              <a:hueOff val="5625132"/>
              <a:satOff val="-8440"/>
              <a:lumOff val="-1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8774" tIns="258774" rIns="258774" bIns="258774" numCol="1" spcCol="1270" anchor="ctr" anchorCtr="0">
            <a:noAutofit/>
          </a:bodyPr>
          <a:lstStyle/>
          <a:p>
            <a:pPr lvl="0" algn="ctr" defTabSz="14668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kern="1200" dirty="0" smtClean="0">
                <a:solidFill>
                  <a:schemeClr val="tx1"/>
                </a:solidFill>
                <a:cs typeface="B Nazanin" pitchFamily="2" charset="-78"/>
              </a:rPr>
              <a:t>تکمیل قرار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داد خدمات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توانمندسازی</a:t>
            </a:r>
            <a:endParaRPr lang="fa-IR" kern="12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2987824" y="3153563"/>
            <a:ext cx="1092537" cy="550872"/>
          </a:xfrm>
          <a:custGeom>
            <a:avLst/>
            <a:gdLst>
              <a:gd name="connsiteX0" fmla="*/ 0 w 470907"/>
              <a:gd name="connsiteY0" fmla="*/ 110174 h 550872"/>
              <a:gd name="connsiteX1" fmla="*/ 235454 w 470907"/>
              <a:gd name="connsiteY1" fmla="*/ 110174 h 550872"/>
              <a:gd name="connsiteX2" fmla="*/ 235454 w 470907"/>
              <a:gd name="connsiteY2" fmla="*/ 0 h 550872"/>
              <a:gd name="connsiteX3" fmla="*/ 470907 w 470907"/>
              <a:gd name="connsiteY3" fmla="*/ 275436 h 550872"/>
              <a:gd name="connsiteX4" fmla="*/ 235454 w 470907"/>
              <a:gd name="connsiteY4" fmla="*/ 550872 h 550872"/>
              <a:gd name="connsiteX5" fmla="*/ 235454 w 470907"/>
              <a:gd name="connsiteY5" fmla="*/ 440698 h 550872"/>
              <a:gd name="connsiteX6" fmla="*/ 0 w 470907"/>
              <a:gd name="connsiteY6" fmla="*/ 440698 h 550872"/>
              <a:gd name="connsiteX7" fmla="*/ 0 w 470907"/>
              <a:gd name="connsiteY7" fmla="*/ 110174 h 55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907" h="550872">
                <a:moveTo>
                  <a:pt x="0" y="110174"/>
                </a:moveTo>
                <a:lnTo>
                  <a:pt x="235454" y="110174"/>
                </a:lnTo>
                <a:lnTo>
                  <a:pt x="235454" y="0"/>
                </a:lnTo>
                <a:lnTo>
                  <a:pt x="470907" y="275436"/>
                </a:lnTo>
                <a:lnTo>
                  <a:pt x="235454" y="550872"/>
                </a:lnTo>
                <a:lnTo>
                  <a:pt x="235454" y="440698"/>
                </a:lnTo>
                <a:lnTo>
                  <a:pt x="0" y="440698"/>
                </a:lnTo>
                <a:lnTo>
                  <a:pt x="0" y="11017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11250264"/>
              <a:satOff val="-16880"/>
              <a:lumOff val="-2745"/>
              <a:alphaOff val="0"/>
            </a:schemeClr>
          </a:fillRef>
          <a:effectRef idx="2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10174" rIns="141272" bIns="110174" numCol="1" spcCol="1270" anchor="ctr" anchorCtr="0">
            <a:noAutofit/>
          </a:bodyPr>
          <a:lstStyle/>
          <a:p>
            <a:pPr lvl="0" algn="ctr" defTabSz="11112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a-IR" sz="2500" kern="1200"/>
          </a:p>
        </p:txBody>
      </p:sp>
      <p:sp>
        <p:nvSpPr>
          <p:cNvPr id="8" name="Freeform 7"/>
          <p:cNvSpPr/>
          <p:nvPr/>
        </p:nvSpPr>
        <p:spPr>
          <a:xfrm>
            <a:off x="4275832" y="1948160"/>
            <a:ext cx="2961679" cy="2961679"/>
          </a:xfrm>
          <a:custGeom>
            <a:avLst/>
            <a:gdLst>
              <a:gd name="connsiteX0" fmla="*/ 0 w 2961679"/>
              <a:gd name="connsiteY0" fmla="*/ 1480840 h 2961679"/>
              <a:gd name="connsiteX1" fmla="*/ 1480840 w 2961679"/>
              <a:gd name="connsiteY1" fmla="*/ 0 h 2961679"/>
              <a:gd name="connsiteX2" fmla="*/ 2961680 w 2961679"/>
              <a:gd name="connsiteY2" fmla="*/ 1480840 h 2961679"/>
              <a:gd name="connsiteX3" fmla="*/ 1480840 w 2961679"/>
              <a:gd name="connsiteY3" fmla="*/ 2961680 h 2961679"/>
              <a:gd name="connsiteX4" fmla="*/ 0 w 2961679"/>
              <a:gd name="connsiteY4" fmla="*/ 1480840 h 296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1679" h="2961679">
                <a:moveTo>
                  <a:pt x="0" y="1480840"/>
                </a:moveTo>
                <a:cubicBezTo>
                  <a:pt x="0" y="662995"/>
                  <a:pt x="662995" y="0"/>
                  <a:pt x="1480840" y="0"/>
                </a:cubicBezTo>
                <a:cubicBezTo>
                  <a:pt x="2298685" y="0"/>
                  <a:pt x="2961680" y="662995"/>
                  <a:pt x="2961680" y="1480840"/>
                </a:cubicBezTo>
                <a:cubicBezTo>
                  <a:pt x="2961680" y="2298685"/>
                  <a:pt x="2298685" y="2961680"/>
                  <a:pt x="1480840" y="2961680"/>
                </a:cubicBezTo>
                <a:cubicBezTo>
                  <a:pt x="662995" y="2961680"/>
                  <a:pt x="0" y="2298685"/>
                  <a:pt x="0" y="1480840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11250264"/>
              <a:satOff val="-16880"/>
              <a:lumOff val="-2745"/>
              <a:alphaOff val="0"/>
            </a:schemeClr>
          </a:fillRef>
          <a:effectRef idx="2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6278" tIns="516278" rIns="516278" bIns="516278" numCol="1" spcCol="1270" anchor="ctr" anchorCtr="0">
            <a:noAutofit/>
          </a:bodyPr>
          <a:lstStyle/>
          <a:p>
            <a:pPr lvl="0" algn="ctr" defTabSz="28892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400" dirty="0" smtClean="0">
                <a:solidFill>
                  <a:schemeClr val="tx1"/>
                </a:solidFill>
                <a:cs typeface="B Nazanin" pitchFamily="2" charset="-78"/>
              </a:rPr>
              <a:t>دریافت تسهیلات</a:t>
            </a:r>
            <a:endParaRPr lang="fa-IR" sz="4400" kern="12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6073550"/>
            <a:ext cx="5984436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dirty="0" smtClean="0">
                <a:solidFill>
                  <a:srgbClr val="FF0000"/>
                </a:solidFill>
                <a:cs typeface="B Nazanin" pitchFamily="2" charset="-78"/>
              </a:rPr>
              <a:t>توجه : فایلها به صورت هایپر لینک قرارداده شده و در حالت اسلاید شو (</a:t>
            </a:r>
            <a:r>
              <a:rPr lang="en-US" sz="1400" dirty="0" smtClean="0">
                <a:solidFill>
                  <a:srgbClr val="FF0000"/>
                </a:solidFill>
                <a:cs typeface="B Nazanin" pitchFamily="2" charset="-78"/>
              </a:rPr>
              <a:t>Slide Show </a:t>
            </a:r>
            <a:r>
              <a:rPr lang="fa-IR" sz="1400" dirty="0" smtClean="0">
                <a:solidFill>
                  <a:srgbClr val="FF0000"/>
                </a:solidFill>
                <a:cs typeface="B Nazanin" pitchFamily="2" charset="-78"/>
              </a:rPr>
              <a:t>) فعال می باشد.</a:t>
            </a:r>
            <a:endParaRPr lang="fa-IR" sz="1400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856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72008" y="695598"/>
            <a:ext cx="9216008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40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cs typeface="B Davat" pitchFamily="2" charset="-78"/>
              </a:rPr>
              <a:t>سُبْحانَ رَبِّكَ رَبِّ الْعِزَِّ</a:t>
            </a:r>
            <a:r>
              <a:rPr lang="fa-IR" sz="40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cs typeface="B Davat" pitchFamily="2" charset="-78"/>
                <a:sym typeface="AlMutanabi"/>
              </a:rPr>
              <a:t>ت </a:t>
            </a:r>
            <a:r>
              <a:rPr lang="fa-IR" sz="40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cs typeface="B Davat" pitchFamily="2" charset="-78"/>
              </a:rPr>
              <a:t>عَمّا يَصِفُونَ وَ سَلامٌ عَلَي الْمُرْسَلينَ وَالْحَمْدُ لِلّهِ رَبِّ الْعالَمينَ</a:t>
            </a:r>
            <a:endParaRPr lang="fa-IR" sz="40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cs typeface="B Davat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15680" y="4869160"/>
            <a:ext cx="990442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rtl="1"/>
            <a:r>
              <a:rPr lang="fa-IR" sz="24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cs typeface="B Nazanin" pitchFamily="2" charset="-78"/>
              </a:rPr>
              <a:t>اين</a:t>
            </a:r>
            <a:endParaRPr lang="fa-IR" sz="24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468560" y="4869160"/>
            <a:ext cx="2484492" cy="101566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sz="6000" b="1" dirty="0" smtClean="0">
                <a:ln w="11430"/>
                <a:solidFill>
                  <a:srgbClr val="99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پايان</a:t>
            </a:r>
            <a:endParaRPr lang="fa-IR" sz="6000" b="1" dirty="0">
              <a:ln w="11430"/>
              <a:solidFill>
                <a:srgbClr val="99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18332" y="5589240"/>
            <a:ext cx="984294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b="1" dirty="0" smtClean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نيست</a:t>
            </a:r>
            <a:endParaRPr lang="fa-IR" b="1" dirty="0">
              <a:ln w="11430"/>
              <a:solidFill>
                <a:srgbClr val="00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6864" y="2289066"/>
            <a:ext cx="864197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rtl="1"/>
            <a:r>
              <a:rPr lang="fa-IR" sz="3600" b="1" dirty="0" smtClean="0">
                <a:ln/>
                <a:solidFill>
                  <a:srgbClr val="00B050"/>
                </a:solidFill>
                <a:cs typeface="B Davat" pitchFamily="2" charset="-78"/>
              </a:rPr>
              <a:t>اَللّهُمَّ صَلِّ عَلَي مُحَمَّدٍ وَ آلِ مُحَمَّدٍ وَ عَجِّلْ فَرَجَهُمْ</a:t>
            </a:r>
            <a:endParaRPr lang="fa-IR" sz="3600" b="1" dirty="0">
              <a:ln/>
              <a:solidFill>
                <a:srgbClr val="00B050"/>
              </a:solidFill>
              <a:cs typeface="B Davat" pitchFamily="2" charset="-78"/>
            </a:endParaRPr>
          </a:p>
        </p:txBody>
      </p:sp>
      <p:pic>
        <p:nvPicPr>
          <p:cNvPr id="1026" name="Picture 2" descr="E:\400رسانه\430رسانه\تصويري\گلهاي باغ زندگي\TUL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080524"/>
            <a:ext cx="2007542" cy="29407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80549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58</Words>
  <Application>Microsoft Office PowerPoint</Application>
  <PresentationFormat>On-screen Show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تاج الدین،محمد حسین</dc:creator>
  <cp:lastModifiedBy>تاج الدین،محمد حسین</cp:lastModifiedBy>
  <cp:revision>13</cp:revision>
  <dcterms:created xsi:type="dcterms:W3CDTF">2020-07-15T07:15:23Z</dcterms:created>
  <dcterms:modified xsi:type="dcterms:W3CDTF">2020-07-26T08:14:22Z</dcterms:modified>
</cp:coreProperties>
</file>